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66FF"/>
    <a:srgbClr val="CC0000"/>
    <a:srgbClr val="558ED5"/>
    <a:srgbClr val="967200"/>
    <a:srgbClr val="C89800"/>
    <a:srgbClr val="F9E9AC"/>
    <a:srgbClr val="D7B666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3" autoAdjust="0"/>
    <p:restoredTop sz="94618" autoAdjust="0"/>
  </p:normalViewPr>
  <p:slideViewPr>
    <p:cSldViewPr showGuides="1">
      <p:cViewPr varScale="1">
        <p:scale>
          <a:sx n="128" d="100"/>
          <a:sy n="128" d="100"/>
        </p:scale>
        <p:origin x="258" y="120"/>
      </p:cViewPr>
      <p:guideLst>
        <p:guide orient="horz" pos="323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r">
              <a:defRPr sz="1200"/>
            </a:lvl1pPr>
          </a:lstStyle>
          <a:p>
            <a:fld id="{828FDDB6-D22C-43BB-8925-5ECDCD5250A0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21" tIns="44111" rIns="88221" bIns="4411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64" y="4777782"/>
            <a:ext cx="5438748" cy="3907834"/>
          </a:xfrm>
          <a:prstGeom prst="rect">
            <a:avLst/>
          </a:prstGeom>
        </p:spPr>
        <p:txBody>
          <a:bodyPr vert="horz" lIns="88221" tIns="44111" rIns="88221" bIns="44111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305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294" y="9429305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r">
              <a:defRPr sz="1200"/>
            </a:lvl1pPr>
          </a:lstStyle>
          <a:p>
            <a:fld id="{6F459457-7F9D-417F-BE14-FBD8C97C4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5011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5995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583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16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232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796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6425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2991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030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502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04790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4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99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4493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B532B-D253-4C4D-8F56-C64E25AA8D96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DD25B-E4F5-4AE1-8523-E30710CC24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347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27CFD2-1107-66E4-A03E-A1D2125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069" y="1393262"/>
            <a:ext cx="8229600" cy="857250"/>
          </a:xfrm>
        </p:spPr>
        <p:txBody>
          <a:bodyPr>
            <a:normAutofit/>
          </a:bodyPr>
          <a:lstStyle/>
          <a:p>
            <a:r>
              <a:rPr lang="de-DE" sz="3200" b="1" u="sng" dirty="0">
                <a:ln w="9525">
                  <a:solidFill>
                    <a:schemeClr val="accent1">
                      <a:lumMod val="40000"/>
                      <a:lumOff val="60000"/>
                    </a:schemeClr>
                  </a:solidFill>
                  <a:prstDash val="solid"/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badi" panose="020B0604020104020204" pitchFamily="34" charset="0"/>
              </a:rPr>
              <a:t>Festgottesdienst zu Mariä Geburt, 08.09.2026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40854F-9329-F9E9-E80A-73B1E2D39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4861" y="2088647"/>
            <a:ext cx="4040188" cy="479822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de-DE" dirty="0"/>
              <a:t>Marienfried</a:t>
            </a:r>
            <a:r>
              <a:rPr lang="de-DE"/>
              <a:t>: Wallfahrtsdirektor Dr</a:t>
            </a:r>
            <a:r>
              <a:rPr lang="de-DE" dirty="0"/>
              <a:t>. Michael Menzinger</a:t>
            </a:r>
            <a:br>
              <a:rPr lang="de-DE" dirty="0"/>
            </a:br>
            <a:r>
              <a:rPr lang="de-DE" dirty="0"/>
              <a:t>Festgottesdienst: 19:30 Uhr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4798D07-9523-ECAA-1A2E-A01310183C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82686" y="2094672"/>
            <a:ext cx="4041775" cy="479822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de-DE" dirty="0"/>
              <a:t>Maria Vesperbild: Rektor Georg Alois Oblinger</a:t>
            </a:r>
            <a:br>
              <a:rPr lang="de-DE" dirty="0"/>
            </a:br>
            <a:r>
              <a:rPr lang="de-DE" dirty="0"/>
              <a:t>Festgottesdienst: 19:15</a:t>
            </a:r>
          </a:p>
        </p:txBody>
      </p:sp>
      <p:sp>
        <p:nvSpPr>
          <p:cNvPr id="8" name="Ellipse 10">
            <a:extLst>
              <a:ext uri="{FF2B5EF4-FFF2-40B4-BE49-F238E27FC236}">
                <a16:creationId xmlns:a16="http://schemas.microsoft.com/office/drawing/2014/main" id="{1E68744B-177B-45D4-ECE8-64D6FF9723B5}"/>
              </a:ext>
            </a:extLst>
          </p:cNvPr>
          <p:cNvSpPr/>
          <p:nvPr/>
        </p:nvSpPr>
        <p:spPr>
          <a:xfrm>
            <a:off x="-108520" y="-127791"/>
            <a:ext cx="9434068" cy="1836497"/>
          </a:xfrm>
          <a:custGeom>
            <a:avLst/>
            <a:gdLst>
              <a:gd name="connsiteX0" fmla="*/ 0 w 9251806"/>
              <a:gd name="connsiteY0" fmla="*/ 198022 h 1584176"/>
              <a:gd name="connsiteX1" fmla="*/ 9251806 w 9251806"/>
              <a:gd name="connsiteY1" fmla="*/ 198022 h 1584176"/>
              <a:gd name="connsiteX2" fmla="*/ 9251806 w 9251806"/>
              <a:gd name="connsiteY2" fmla="*/ 1386154 h 1584176"/>
              <a:gd name="connsiteX3" fmla="*/ 0 w 9251806"/>
              <a:gd name="connsiteY3" fmla="*/ 1386154 h 1584176"/>
              <a:gd name="connsiteX4" fmla="*/ 0 w 9251806"/>
              <a:gd name="connsiteY4" fmla="*/ 198022 h 1584176"/>
              <a:gd name="connsiteX0" fmla="*/ 0 w 9251806"/>
              <a:gd name="connsiteY0" fmla="*/ 190547 h 1569225"/>
              <a:gd name="connsiteX1" fmla="*/ 9251806 w 9251806"/>
              <a:gd name="connsiteY1" fmla="*/ 190547 h 1569225"/>
              <a:gd name="connsiteX2" fmla="*/ 9251806 w 9251806"/>
              <a:gd name="connsiteY2" fmla="*/ 1378679 h 1569225"/>
              <a:gd name="connsiteX3" fmla="*/ 0 w 9251806"/>
              <a:gd name="connsiteY3" fmla="*/ 1378679 h 1569225"/>
              <a:gd name="connsiteX4" fmla="*/ 0 w 9251806"/>
              <a:gd name="connsiteY4" fmla="*/ 190547 h 1569225"/>
              <a:gd name="connsiteX0" fmla="*/ 0 w 9251806"/>
              <a:gd name="connsiteY0" fmla="*/ 192132 h 1557162"/>
              <a:gd name="connsiteX1" fmla="*/ 9251806 w 9251806"/>
              <a:gd name="connsiteY1" fmla="*/ 178484 h 1557162"/>
              <a:gd name="connsiteX2" fmla="*/ 9251806 w 9251806"/>
              <a:gd name="connsiteY2" fmla="*/ 1366616 h 1557162"/>
              <a:gd name="connsiteX3" fmla="*/ 0 w 9251806"/>
              <a:gd name="connsiteY3" fmla="*/ 1366616 h 1557162"/>
              <a:gd name="connsiteX4" fmla="*/ 0 w 9251806"/>
              <a:gd name="connsiteY4" fmla="*/ 192132 h 1557162"/>
              <a:gd name="connsiteX0" fmla="*/ 0 w 9251806"/>
              <a:gd name="connsiteY0" fmla="*/ 13648 h 1378678"/>
              <a:gd name="connsiteX1" fmla="*/ 9251806 w 9251806"/>
              <a:gd name="connsiteY1" fmla="*/ 0 h 1378678"/>
              <a:gd name="connsiteX2" fmla="*/ 9251806 w 9251806"/>
              <a:gd name="connsiteY2" fmla="*/ 1188132 h 1378678"/>
              <a:gd name="connsiteX3" fmla="*/ 0 w 9251806"/>
              <a:gd name="connsiteY3" fmla="*/ 1188132 h 1378678"/>
              <a:gd name="connsiteX4" fmla="*/ 0 w 9251806"/>
              <a:gd name="connsiteY4" fmla="*/ 13648 h 1378678"/>
              <a:gd name="connsiteX0" fmla="*/ 0 w 9251806"/>
              <a:gd name="connsiteY0" fmla="*/ 13648 h 1378678"/>
              <a:gd name="connsiteX1" fmla="*/ 9251806 w 9251806"/>
              <a:gd name="connsiteY1" fmla="*/ 0 h 1378678"/>
              <a:gd name="connsiteX2" fmla="*/ 9251806 w 9251806"/>
              <a:gd name="connsiteY2" fmla="*/ 1188132 h 1378678"/>
              <a:gd name="connsiteX3" fmla="*/ 0 w 9251806"/>
              <a:gd name="connsiteY3" fmla="*/ 1188132 h 1378678"/>
              <a:gd name="connsiteX4" fmla="*/ 0 w 9251806"/>
              <a:gd name="connsiteY4" fmla="*/ 13648 h 1378678"/>
              <a:gd name="connsiteX0" fmla="*/ 0 w 9251806"/>
              <a:gd name="connsiteY0" fmla="*/ 13648 h 1378678"/>
              <a:gd name="connsiteX1" fmla="*/ 9251806 w 9251806"/>
              <a:gd name="connsiteY1" fmla="*/ 0 h 1378678"/>
              <a:gd name="connsiteX2" fmla="*/ 9251806 w 9251806"/>
              <a:gd name="connsiteY2" fmla="*/ 1188132 h 1378678"/>
              <a:gd name="connsiteX3" fmla="*/ 0 w 9251806"/>
              <a:gd name="connsiteY3" fmla="*/ 1188132 h 1378678"/>
              <a:gd name="connsiteX4" fmla="*/ 0 w 9251806"/>
              <a:gd name="connsiteY4" fmla="*/ 13648 h 1378678"/>
              <a:gd name="connsiteX0" fmla="*/ 0 w 9251806"/>
              <a:gd name="connsiteY0" fmla="*/ 13648 h 1378678"/>
              <a:gd name="connsiteX1" fmla="*/ 9251806 w 9251806"/>
              <a:gd name="connsiteY1" fmla="*/ 0 h 1378678"/>
              <a:gd name="connsiteX2" fmla="*/ 9251806 w 9251806"/>
              <a:gd name="connsiteY2" fmla="*/ 1188132 h 1378678"/>
              <a:gd name="connsiteX3" fmla="*/ 0 w 9251806"/>
              <a:gd name="connsiteY3" fmla="*/ 1188132 h 1378678"/>
              <a:gd name="connsiteX4" fmla="*/ 0 w 9251806"/>
              <a:gd name="connsiteY4" fmla="*/ 13648 h 1378678"/>
              <a:gd name="connsiteX0" fmla="*/ 0 w 9251806"/>
              <a:gd name="connsiteY0" fmla="*/ 13648 h 1378678"/>
              <a:gd name="connsiteX1" fmla="*/ 9251806 w 9251806"/>
              <a:gd name="connsiteY1" fmla="*/ 0 h 1378678"/>
              <a:gd name="connsiteX2" fmla="*/ 9251806 w 9251806"/>
              <a:gd name="connsiteY2" fmla="*/ 1188132 h 1378678"/>
              <a:gd name="connsiteX3" fmla="*/ 0 w 9251806"/>
              <a:gd name="connsiteY3" fmla="*/ 1188132 h 1378678"/>
              <a:gd name="connsiteX4" fmla="*/ 0 w 9251806"/>
              <a:gd name="connsiteY4" fmla="*/ 13648 h 1378678"/>
              <a:gd name="connsiteX0" fmla="*/ 0 w 9268766"/>
              <a:gd name="connsiteY0" fmla="*/ 13648 h 1378678"/>
              <a:gd name="connsiteX1" fmla="*/ 9268766 w 9268766"/>
              <a:gd name="connsiteY1" fmla="*/ 0 h 1378678"/>
              <a:gd name="connsiteX2" fmla="*/ 9268766 w 9268766"/>
              <a:gd name="connsiteY2" fmla="*/ 1188132 h 1378678"/>
              <a:gd name="connsiteX3" fmla="*/ 16960 w 9268766"/>
              <a:gd name="connsiteY3" fmla="*/ 1188132 h 1378678"/>
              <a:gd name="connsiteX4" fmla="*/ 0 w 9268766"/>
              <a:gd name="connsiteY4" fmla="*/ 13648 h 1378678"/>
              <a:gd name="connsiteX0" fmla="*/ 0 w 9268766"/>
              <a:gd name="connsiteY0" fmla="*/ 13648 h 1378678"/>
              <a:gd name="connsiteX1" fmla="*/ 9268766 w 9268766"/>
              <a:gd name="connsiteY1" fmla="*/ 0 h 1378678"/>
              <a:gd name="connsiteX2" fmla="*/ 9268766 w 9268766"/>
              <a:gd name="connsiteY2" fmla="*/ 1188132 h 1378678"/>
              <a:gd name="connsiteX3" fmla="*/ 16960 w 9268766"/>
              <a:gd name="connsiteY3" fmla="*/ 1188132 h 1378678"/>
              <a:gd name="connsiteX4" fmla="*/ 0 w 9268766"/>
              <a:gd name="connsiteY4" fmla="*/ 13648 h 1378678"/>
              <a:gd name="connsiteX0" fmla="*/ 0 w 9268766"/>
              <a:gd name="connsiteY0" fmla="*/ 13648 h 1377308"/>
              <a:gd name="connsiteX1" fmla="*/ 9268766 w 9268766"/>
              <a:gd name="connsiteY1" fmla="*/ 0 h 1377308"/>
              <a:gd name="connsiteX2" fmla="*/ 9268766 w 9268766"/>
              <a:gd name="connsiteY2" fmla="*/ 1188132 h 1377308"/>
              <a:gd name="connsiteX3" fmla="*/ 16960 w 9268766"/>
              <a:gd name="connsiteY3" fmla="*/ 1176140 h 1377308"/>
              <a:gd name="connsiteX4" fmla="*/ 0 w 9268766"/>
              <a:gd name="connsiteY4" fmla="*/ 13648 h 1377308"/>
              <a:gd name="connsiteX0" fmla="*/ 0 w 9274420"/>
              <a:gd name="connsiteY0" fmla="*/ 19644 h 1377308"/>
              <a:gd name="connsiteX1" fmla="*/ 9274420 w 9274420"/>
              <a:gd name="connsiteY1" fmla="*/ 0 h 1377308"/>
              <a:gd name="connsiteX2" fmla="*/ 9274420 w 9274420"/>
              <a:gd name="connsiteY2" fmla="*/ 1188132 h 1377308"/>
              <a:gd name="connsiteX3" fmla="*/ 22614 w 9274420"/>
              <a:gd name="connsiteY3" fmla="*/ 1176140 h 1377308"/>
              <a:gd name="connsiteX4" fmla="*/ 0 w 9274420"/>
              <a:gd name="connsiteY4" fmla="*/ 19644 h 1377308"/>
              <a:gd name="connsiteX0" fmla="*/ 0 w 9268766"/>
              <a:gd name="connsiteY0" fmla="*/ 7653 h 1377308"/>
              <a:gd name="connsiteX1" fmla="*/ 9268766 w 9268766"/>
              <a:gd name="connsiteY1" fmla="*/ 0 h 1377308"/>
              <a:gd name="connsiteX2" fmla="*/ 9268766 w 9268766"/>
              <a:gd name="connsiteY2" fmla="*/ 1188132 h 1377308"/>
              <a:gd name="connsiteX3" fmla="*/ 16960 w 9268766"/>
              <a:gd name="connsiteY3" fmla="*/ 1176140 h 1377308"/>
              <a:gd name="connsiteX4" fmla="*/ 0 w 9268766"/>
              <a:gd name="connsiteY4" fmla="*/ 7653 h 1377308"/>
              <a:gd name="connsiteX0" fmla="*/ 0 w 9268766"/>
              <a:gd name="connsiteY0" fmla="*/ 7653 h 1377308"/>
              <a:gd name="connsiteX1" fmla="*/ 9268766 w 9268766"/>
              <a:gd name="connsiteY1" fmla="*/ 0 h 1377308"/>
              <a:gd name="connsiteX2" fmla="*/ 9268766 w 9268766"/>
              <a:gd name="connsiteY2" fmla="*/ 1188132 h 1377308"/>
              <a:gd name="connsiteX3" fmla="*/ 16960 w 9268766"/>
              <a:gd name="connsiteY3" fmla="*/ 1176140 h 1377308"/>
              <a:gd name="connsiteX4" fmla="*/ 0 w 9268766"/>
              <a:gd name="connsiteY4" fmla="*/ 7653 h 1377308"/>
              <a:gd name="connsiteX0" fmla="*/ 28267 w 9251806"/>
              <a:gd name="connsiteY0" fmla="*/ 223506 h 1377308"/>
              <a:gd name="connsiteX1" fmla="*/ 9251806 w 9251806"/>
              <a:gd name="connsiteY1" fmla="*/ 0 h 1377308"/>
              <a:gd name="connsiteX2" fmla="*/ 9251806 w 9251806"/>
              <a:gd name="connsiteY2" fmla="*/ 1188132 h 1377308"/>
              <a:gd name="connsiteX3" fmla="*/ 0 w 9251806"/>
              <a:gd name="connsiteY3" fmla="*/ 1176140 h 1377308"/>
              <a:gd name="connsiteX4" fmla="*/ 28267 w 9251806"/>
              <a:gd name="connsiteY4" fmla="*/ 223506 h 1377308"/>
              <a:gd name="connsiteX0" fmla="*/ 0 w 9257460"/>
              <a:gd name="connsiteY0" fmla="*/ 25640 h 1377308"/>
              <a:gd name="connsiteX1" fmla="*/ 9257460 w 9257460"/>
              <a:gd name="connsiteY1" fmla="*/ 0 h 1377308"/>
              <a:gd name="connsiteX2" fmla="*/ 9257460 w 9257460"/>
              <a:gd name="connsiteY2" fmla="*/ 1188132 h 1377308"/>
              <a:gd name="connsiteX3" fmla="*/ 5654 w 9257460"/>
              <a:gd name="connsiteY3" fmla="*/ 1176140 h 1377308"/>
              <a:gd name="connsiteX4" fmla="*/ 0 w 9257460"/>
              <a:gd name="connsiteY4" fmla="*/ 25640 h 1377308"/>
              <a:gd name="connsiteX0" fmla="*/ 0 w 9257460"/>
              <a:gd name="connsiteY0" fmla="*/ 25640 h 1377308"/>
              <a:gd name="connsiteX1" fmla="*/ 9257460 w 9257460"/>
              <a:gd name="connsiteY1" fmla="*/ 0 h 1377308"/>
              <a:gd name="connsiteX2" fmla="*/ 9257460 w 9257460"/>
              <a:gd name="connsiteY2" fmla="*/ 1188132 h 1377308"/>
              <a:gd name="connsiteX3" fmla="*/ 5654 w 9257460"/>
              <a:gd name="connsiteY3" fmla="*/ 1176140 h 1377308"/>
              <a:gd name="connsiteX4" fmla="*/ 0 w 9257460"/>
              <a:gd name="connsiteY4" fmla="*/ 25640 h 1377308"/>
              <a:gd name="connsiteX0" fmla="*/ 0 w 9257460"/>
              <a:gd name="connsiteY0" fmla="*/ 25640 h 1362818"/>
              <a:gd name="connsiteX1" fmla="*/ 9257460 w 9257460"/>
              <a:gd name="connsiteY1" fmla="*/ 0 h 1362818"/>
              <a:gd name="connsiteX2" fmla="*/ 9257460 w 9257460"/>
              <a:gd name="connsiteY2" fmla="*/ 1188132 h 1362818"/>
              <a:gd name="connsiteX3" fmla="*/ 5654 w 9257460"/>
              <a:gd name="connsiteY3" fmla="*/ 1176140 h 1362818"/>
              <a:gd name="connsiteX4" fmla="*/ 0 w 9257460"/>
              <a:gd name="connsiteY4" fmla="*/ 25640 h 1362818"/>
              <a:gd name="connsiteX0" fmla="*/ 0 w 9257460"/>
              <a:gd name="connsiteY0" fmla="*/ 25640 h 1240625"/>
              <a:gd name="connsiteX1" fmla="*/ 9257460 w 9257460"/>
              <a:gd name="connsiteY1" fmla="*/ 0 h 1240625"/>
              <a:gd name="connsiteX2" fmla="*/ 9257460 w 9257460"/>
              <a:gd name="connsiteY2" fmla="*/ 1188132 h 1240625"/>
              <a:gd name="connsiteX3" fmla="*/ 5654 w 9257460"/>
              <a:gd name="connsiteY3" fmla="*/ 1176140 h 1240625"/>
              <a:gd name="connsiteX4" fmla="*/ 0 w 9257460"/>
              <a:gd name="connsiteY4" fmla="*/ 25640 h 1240625"/>
              <a:gd name="connsiteX0" fmla="*/ 0 w 9259972"/>
              <a:gd name="connsiteY0" fmla="*/ 25640 h 1240625"/>
              <a:gd name="connsiteX1" fmla="*/ 9257460 w 9259972"/>
              <a:gd name="connsiteY1" fmla="*/ 0 h 1240625"/>
              <a:gd name="connsiteX2" fmla="*/ 9257460 w 9259972"/>
              <a:gd name="connsiteY2" fmla="*/ 1188132 h 1240625"/>
              <a:gd name="connsiteX3" fmla="*/ 5654 w 9259972"/>
              <a:gd name="connsiteY3" fmla="*/ 1176140 h 1240625"/>
              <a:gd name="connsiteX4" fmla="*/ 0 w 9259972"/>
              <a:gd name="connsiteY4" fmla="*/ 25640 h 124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9972" h="1240625">
                <a:moveTo>
                  <a:pt x="0" y="25640"/>
                </a:moveTo>
                <a:cubicBezTo>
                  <a:pt x="9252723" y="13836"/>
                  <a:pt x="32032" y="18628"/>
                  <a:pt x="9257460" y="0"/>
                </a:cubicBezTo>
                <a:cubicBezTo>
                  <a:pt x="9257460" y="396044"/>
                  <a:pt x="9263113" y="-5370"/>
                  <a:pt x="9257460" y="1188132"/>
                </a:cubicBezTo>
                <a:cubicBezTo>
                  <a:pt x="6122645" y="1488449"/>
                  <a:pt x="3021750" y="366170"/>
                  <a:pt x="5654" y="1176140"/>
                </a:cubicBezTo>
                <a:cubicBezTo>
                  <a:pt x="12478" y="34019"/>
                  <a:pt x="13647" y="14526"/>
                  <a:pt x="0" y="25640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softEdge rad="101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745E8C87-9630-E47A-3A8B-6E35EA0318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30053" y="-37164"/>
            <a:ext cx="1218669" cy="1218669"/>
          </a:xfrm>
          <a:prstGeom prst="rect">
            <a:avLst/>
          </a:prstGeom>
        </p:spPr>
      </p:pic>
      <p:sp>
        <p:nvSpPr>
          <p:cNvPr id="16" name="Abgerundetes Rechteck 15">
            <a:extLst>
              <a:ext uri="{FF2B5EF4-FFF2-40B4-BE49-F238E27FC236}">
                <a16:creationId xmlns:a16="http://schemas.microsoft.com/office/drawing/2014/main" id="{E540DDA9-04F8-8BAE-DDAA-05BF5B2A2302}"/>
              </a:ext>
            </a:extLst>
          </p:cNvPr>
          <p:cNvSpPr/>
          <p:nvPr/>
        </p:nvSpPr>
        <p:spPr>
          <a:xfrm>
            <a:off x="107504" y="-120432"/>
            <a:ext cx="3528385" cy="715089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nell Blk BT" panose="03030802040907090B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Maria Vesperbild</a:t>
            </a:r>
            <a:endParaRPr kumimoji="0" lang="de-DE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A1A16D53-3763-0567-40E3-F2D563304C4E}"/>
              </a:ext>
            </a:extLst>
          </p:cNvPr>
          <p:cNvSpPr/>
          <p:nvPr/>
        </p:nvSpPr>
        <p:spPr>
          <a:xfrm>
            <a:off x="5053377" y="-202134"/>
            <a:ext cx="39666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5400" b="1" dirty="0">
                <a:ln w="12700" cmpd="sng">
                  <a:solidFill>
                    <a:srgbClr val="1F497D"/>
                  </a:solidFill>
                  <a:prstDash val="solid"/>
                </a:ln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Zurich Cn BT"/>
                <a:ea typeface="Times New Roman" panose="02020603050405020304" pitchFamily="18" charset="0"/>
                <a:cs typeface="Times New Roman" panose="02020603050405020304" pitchFamily="18" charset="0"/>
              </a:rPr>
              <a:t>Kanzeltausch</a:t>
            </a:r>
            <a:endParaRPr kumimoji="0" lang="de-DE" sz="4400" b="1" i="0" u="none" strike="noStrike" kern="1200" cap="none" spc="0" normalizeH="0" baseline="0" noProof="0" dirty="0">
              <a:ln w="12700" cmpd="sng">
                <a:solidFill>
                  <a:srgbClr val="1F497D"/>
                </a:solidFill>
                <a:prstDash val="solid"/>
              </a:ln>
              <a:solidFill>
                <a:schemeClr val="bg1"/>
              </a:solidFill>
              <a:effectLst>
                <a:innerShdw blurRad="114300">
                  <a:prstClr val="black"/>
                </a:innerShdw>
              </a:effectLst>
              <a:uLnTx/>
              <a:uFillTx/>
              <a:latin typeface="Zurich Cn B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FA99B5C-C167-8675-DAC2-9AE39A2EBFD5}"/>
              </a:ext>
            </a:extLst>
          </p:cNvPr>
          <p:cNvSpPr/>
          <p:nvPr/>
        </p:nvSpPr>
        <p:spPr>
          <a:xfrm>
            <a:off x="164934" y="510794"/>
            <a:ext cx="35283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Zurich Cn BT"/>
                <a:ea typeface="Times New Roman" panose="02020603050405020304" pitchFamily="18" charset="0"/>
                <a:cs typeface="Times New Roman" panose="02020603050405020304" pitchFamily="18" charset="0"/>
              </a:rPr>
              <a:t>„Maria, Mutter der Schmerzen“</a:t>
            </a:r>
          </a:p>
          <a:p>
            <a:r>
              <a:rPr lang="de-DE" sz="1200" b="1" dirty="0">
                <a:solidFill>
                  <a:schemeClr val="bg1"/>
                </a:solidFill>
                <a:latin typeface="Zurich Cn BT"/>
                <a:ea typeface="Times New Roman" panose="02020603050405020304" pitchFamily="18" charset="0"/>
                <a:cs typeface="Times New Roman" panose="02020603050405020304" pitchFamily="18" charset="0"/>
              </a:rPr>
              <a:t>Die „Schwäbische Hauptstadt Mariens“</a:t>
            </a:r>
            <a:endParaRPr lang="de-DE" sz="1200" dirty="0"/>
          </a:p>
        </p:txBody>
      </p:sp>
      <p:pic>
        <p:nvPicPr>
          <p:cNvPr id="24" name="Inhaltsplatzhalter 23">
            <a:extLst>
              <a:ext uri="{FF2B5EF4-FFF2-40B4-BE49-F238E27FC236}">
                <a16:creationId xmlns:a16="http://schemas.microsoft.com/office/drawing/2014/main" id="{A305FD27-B6C8-3BFC-D0BD-D6952DA0EE8A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93"/>
          <a:stretch/>
        </p:blipFill>
        <p:spPr>
          <a:xfrm>
            <a:off x="5705935" y="2627954"/>
            <a:ext cx="1896376" cy="2357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Inhaltsplatzhalter 20">
            <a:extLst>
              <a:ext uri="{FF2B5EF4-FFF2-40B4-BE49-F238E27FC236}">
                <a16:creationId xmlns:a16="http://schemas.microsoft.com/office/drawing/2014/main" id="{4FB5665C-3B61-D82A-9D6E-CA38642EF2F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13" y="2568469"/>
            <a:ext cx="2059722" cy="24174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5878555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Bildschirmpräsentation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Abadi</vt:lpstr>
      <vt:lpstr>Arial</vt:lpstr>
      <vt:lpstr>Arial Narrow</vt:lpstr>
      <vt:lpstr>Calibri</vt:lpstr>
      <vt:lpstr>Snell Blk BT</vt:lpstr>
      <vt:lpstr>Zurich Cn BT</vt:lpstr>
      <vt:lpstr>Larissa</vt:lpstr>
      <vt:lpstr>Festgottesdienst zu Mariä Geburt, 08.09.2026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Ingrid Strang</dc:creator>
  <cp:lastModifiedBy>Benedek Alexandra</cp:lastModifiedBy>
  <cp:revision>168</cp:revision>
  <cp:lastPrinted>2020-02-21T09:42:09Z</cp:lastPrinted>
  <dcterms:created xsi:type="dcterms:W3CDTF">2017-04-05T11:29:55Z</dcterms:created>
  <dcterms:modified xsi:type="dcterms:W3CDTF">2026-07-09T06:36:19Z</dcterms:modified>
</cp:coreProperties>
</file>